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3716000" cy="2438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0" d="100"/>
          <a:sy n="30" d="100"/>
        </p:scale>
        <p:origin x="349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624"/>
            <a:ext cx="11658600" cy="8489244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7246"/>
            <a:ext cx="10287000" cy="588715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2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222"/>
            <a:ext cx="2957513" cy="20664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222"/>
            <a:ext cx="8701088" cy="20664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074"/>
            <a:ext cx="11830050" cy="1014306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8096"/>
            <a:ext cx="11830050" cy="533399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111"/>
            <a:ext cx="5829300" cy="1547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111"/>
            <a:ext cx="5829300" cy="1547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4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228"/>
            <a:ext cx="11830050" cy="4713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468"/>
            <a:ext cx="5802510" cy="292946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934"/>
            <a:ext cx="5802510" cy="13100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468"/>
            <a:ext cx="5831087" cy="292946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934"/>
            <a:ext cx="5831087" cy="13100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8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600"/>
            <a:ext cx="4423767" cy="56896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850"/>
            <a:ext cx="6943725" cy="17328444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5200"/>
            <a:ext cx="4423767" cy="1355231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600"/>
            <a:ext cx="4423767" cy="56896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850"/>
            <a:ext cx="6943725" cy="17328444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5200"/>
            <a:ext cx="4423767" cy="1355231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228"/>
            <a:ext cx="11830050" cy="471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111"/>
            <a:ext cx="11830050" cy="154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0361"/>
            <a:ext cx="30861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0632-FA96-41AF-A6B4-ABA60E63490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0361"/>
            <a:ext cx="462915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0361"/>
            <a:ext cx="30861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E2D0-5479-4AA0-A658-800C45526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41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ymedo i-regis</dc:creator>
  <cp:lastModifiedBy>ymedo i-regis</cp:lastModifiedBy>
  <cp:revision>9</cp:revision>
  <dcterms:created xsi:type="dcterms:W3CDTF">2023-03-12T00:45:27Z</dcterms:created>
  <dcterms:modified xsi:type="dcterms:W3CDTF">2023-03-15T12:34:36Z</dcterms:modified>
</cp:coreProperties>
</file>