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3716000" cy="2438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30" d="100"/>
          <a:sy n="30" d="100"/>
        </p:scale>
        <p:origin x="63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990624"/>
            <a:ext cx="11658600" cy="8489244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12807246"/>
            <a:ext cx="10287000" cy="5887154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0632-FA96-41AF-A6B4-ABA60E63490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E2D0-5479-4AA0-A658-800C4552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52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0632-FA96-41AF-A6B4-ABA60E63490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E2D0-5479-4AA0-A658-800C4552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9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1298222"/>
            <a:ext cx="2957513" cy="206643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1298222"/>
            <a:ext cx="8701088" cy="206643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0632-FA96-41AF-A6B4-ABA60E63490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E2D0-5479-4AA0-A658-800C4552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71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0632-FA96-41AF-A6B4-ABA60E63490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E2D0-5479-4AA0-A658-800C4552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56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6079074"/>
            <a:ext cx="11830050" cy="10143065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6318096"/>
            <a:ext cx="11830050" cy="533399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0632-FA96-41AF-A6B4-ABA60E63490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E2D0-5479-4AA0-A658-800C4552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93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6491111"/>
            <a:ext cx="5829300" cy="154714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6491111"/>
            <a:ext cx="5829300" cy="154714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0632-FA96-41AF-A6B4-ABA60E63490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E2D0-5479-4AA0-A658-800C4552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45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298228"/>
            <a:ext cx="11830050" cy="4713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5977468"/>
            <a:ext cx="5802510" cy="2929465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8906934"/>
            <a:ext cx="5802510" cy="13100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5977468"/>
            <a:ext cx="5831087" cy="2929465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8906934"/>
            <a:ext cx="5831087" cy="13100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0632-FA96-41AF-A6B4-ABA60E63490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E2D0-5479-4AA0-A658-800C4552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44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0632-FA96-41AF-A6B4-ABA60E63490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E2D0-5479-4AA0-A658-800C4552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83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0632-FA96-41AF-A6B4-ABA60E63490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E2D0-5479-4AA0-A658-800C4552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774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600"/>
            <a:ext cx="4423767" cy="56896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3510850"/>
            <a:ext cx="6943725" cy="17328444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5200"/>
            <a:ext cx="4423767" cy="13552313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0632-FA96-41AF-A6B4-ABA60E63490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E2D0-5479-4AA0-A658-800C4552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64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600"/>
            <a:ext cx="4423767" cy="56896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3510850"/>
            <a:ext cx="6943725" cy="17328444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5200"/>
            <a:ext cx="4423767" cy="13552313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0632-FA96-41AF-A6B4-ABA60E63490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E2D0-5479-4AA0-A658-800C4552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44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298228"/>
            <a:ext cx="11830050" cy="4713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6491111"/>
            <a:ext cx="11830050" cy="15471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22600361"/>
            <a:ext cx="3086100" cy="12982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40632-FA96-41AF-A6B4-ABA60E63490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22600361"/>
            <a:ext cx="4629150" cy="12982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22600361"/>
            <a:ext cx="3086100" cy="12982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E2D0-5479-4AA0-A658-800C4552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F5C3B68-E801-3ED8-3962-AA0503776C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25026" y="120651"/>
            <a:ext cx="30480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DFA0CA23-3B15-A8AB-0004-754A3D9E62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2900" y="5486401"/>
            <a:ext cx="30480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730FBC17-99A0-EAAC-6803-E1408805B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2513" y="136525"/>
            <a:ext cx="152400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836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ymedo i-regis</dc:creator>
  <cp:lastModifiedBy>ymedo i-regis</cp:lastModifiedBy>
  <cp:revision>7</cp:revision>
  <dcterms:created xsi:type="dcterms:W3CDTF">2023-03-12T00:45:27Z</dcterms:created>
  <dcterms:modified xsi:type="dcterms:W3CDTF">2023-03-15T12:33:54Z</dcterms:modified>
</cp:coreProperties>
</file>